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67D48-CB7C-4DE7-99F7-A9A97FE11C16}" v="10" dt="2019-09-10T19:29:05.081"/>
    <p1510:client id="{69EB0028-D1B5-4DD2-8496-209D3D559DA3}" v="422" dt="2019-09-10T18:26:00.152"/>
    <p1510:client id="{C3A5BD42-4C74-4610-B9C8-8A45E89D58A9}" v="132" dt="2019-09-10T17:49:22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y Boas" userId="6f7b2535b2531a88" providerId="Windows Live" clId="Web-{6772021A-9510-40E0-A3D7-70A69231E839}"/>
    <pc:docChg chg="delSld modSld">
      <pc:chgData name="Christy Boas" userId="6f7b2535b2531a88" providerId="Windows Live" clId="Web-{6772021A-9510-40E0-A3D7-70A69231E839}" dt="2019-08-30T21:30:42.004" v="2" actId="20577"/>
      <pc:docMkLst>
        <pc:docMk/>
      </pc:docMkLst>
      <pc:sldChg chg="modSp">
        <pc:chgData name="Christy Boas" userId="6f7b2535b2531a88" providerId="Windows Live" clId="Web-{6772021A-9510-40E0-A3D7-70A69231E839}" dt="2019-08-30T21:30:42.004" v="1" actId="20577"/>
        <pc:sldMkLst>
          <pc:docMk/>
          <pc:sldMk cId="3891065624" sldId="256"/>
        </pc:sldMkLst>
        <pc:spChg chg="mod">
          <ac:chgData name="Christy Boas" userId="6f7b2535b2531a88" providerId="Windows Live" clId="Web-{6772021A-9510-40E0-A3D7-70A69231E839}" dt="2019-08-30T21:30:42.004" v="1" actId="20577"/>
          <ac:spMkLst>
            <pc:docMk/>
            <pc:sldMk cId="3891065624" sldId="256"/>
            <ac:spMk id="3" creationId="{00000000-0000-0000-0000-000000000000}"/>
          </ac:spMkLst>
        </pc:spChg>
      </pc:sldChg>
      <pc:sldChg chg="del">
        <pc:chgData name="Christy Boas" userId="6f7b2535b2531a88" providerId="Windows Live" clId="Web-{6772021A-9510-40E0-A3D7-70A69231E839}" dt="2019-08-30T21:30:35.551" v="0"/>
        <pc:sldMkLst>
          <pc:docMk/>
          <pc:sldMk cId="2917831057" sldId="263"/>
        </pc:sldMkLst>
      </pc:sldChg>
    </pc:docChg>
  </pc:docChgLst>
  <pc:docChgLst>
    <pc:chgData name="Guest User" providerId="Windows Live" clId="Web-{2CB67D48-CB7C-4DE7-99F7-A9A97FE11C16}"/>
    <pc:docChg chg="modSld">
      <pc:chgData name="Guest User" userId="" providerId="Windows Live" clId="Web-{2CB67D48-CB7C-4DE7-99F7-A9A97FE11C16}" dt="2019-09-10T19:24:35.907" v="8" actId="20577"/>
      <pc:docMkLst>
        <pc:docMk/>
      </pc:docMkLst>
      <pc:sldChg chg="modSp">
        <pc:chgData name="Guest User" userId="" providerId="Windows Live" clId="Web-{2CB67D48-CB7C-4DE7-99F7-A9A97FE11C16}" dt="2019-09-10T19:24:33.141" v="6" actId="20577"/>
        <pc:sldMkLst>
          <pc:docMk/>
          <pc:sldMk cId="152587886" sldId="260"/>
        </pc:sldMkLst>
        <pc:spChg chg="mod">
          <ac:chgData name="Guest User" userId="" providerId="Windows Live" clId="Web-{2CB67D48-CB7C-4DE7-99F7-A9A97FE11C16}" dt="2019-09-10T19:24:33.141" v="6" actId="20577"/>
          <ac:spMkLst>
            <pc:docMk/>
            <pc:sldMk cId="152587886" sldId="260"/>
            <ac:spMk id="2" creationId="{00000000-0000-0000-0000-000000000000}"/>
          </ac:spMkLst>
        </pc:spChg>
      </pc:sldChg>
    </pc:docChg>
  </pc:docChgLst>
  <pc:docChgLst>
    <pc:chgData name="Christy Boas" userId="6f7b2535b2531a88" providerId="LiveId" clId="{69EB0028-D1B5-4DD2-8496-209D3D559DA3}"/>
    <pc:docChg chg="undo custSel mod addSld modSld sldOrd">
      <pc:chgData name="Christy Boas" userId="6f7b2535b2531a88" providerId="LiveId" clId="{69EB0028-D1B5-4DD2-8496-209D3D559DA3}" dt="2019-09-10T18:26:00.152" v="628" actId="20577"/>
      <pc:docMkLst>
        <pc:docMk/>
      </pc:docMkLst>
      <pc:sldChg chg="modAnim">
        <pc:chgData name="Christy Boas" userId="6f7b2535b2531a88" providerId="LiveId" clId="{69EB0028-D1B5-4DD2-8496-209D3D559DA3}" dt="2019-09-10T17:50:58.491" v="0"/>
        <pc:sldMkLst>
          <pc:docMk/>
          <pc:sldMk cId="1924342109" sldId="257"/>
        </pc:sldMkLst>
      </pc:sldChg>
      <pc:sldChg chg="modSp">
        <pc:chgData name="Christy Boas" userId="6f7b2535b2531a88" providerId="LiveId" clId="{69EB0028-D1B5-4DD2-8496-209D3D559DA3}" dt="2019-09-10T18:23:08.725" v="495" actId="14100"/>
        <pc:sldMkLst>
          <pc:docMk/>
          <pc:sldMk cId="1035983043" sldId="258"/>
        </pc:sldMkLst>
        <pc:spChg chg="mod">
          <ac:chgData name="Christy Boas" userId="6f7b2535b2531a88" providerId="LiveId" clId="{69EB0028-D1B5-4DD2-8496-209D3D559DA3}" dt="2019-09-10T18:23:08.725" v="495" actId="14100"/>
          <ac:spMkLst>
            <pc:docMk/>
            <pc:sldMk cId="1035983043" sldId="258"/>
            <ac:spMk id="2" creationId="{00000000-0000-0000-0000-000000000000}"/>
          </ac:spMkLst>
        </pc:spChg>
      </pc:sldChg>
      <pc:sldChg chg="modSp modAnim">
        <pc:chgData name="Christy Boas" userId="6f7b2535b2531a88" providerId="LiveId" clId="{69EB0028-D1B5-4DD2-8496-209D3D559DA3}" dt="2019-09-10T18:26:00.152" v="628" actId="20577"/>
        <pc:sldMkLst>
          <pc:docMk/>
          <pc:sldMk cId="152587886" sldId="260"/>
        </pc:sldMkLst>
        <pc:spChg chg="mod">
          <ac:chgData name="Christy Boas" userId="6f7b2535b2531a88" providerId="LiveId" clId="{69EB0028-D1B5-4DD2-8496-209D3D559DA3}" dt="2019-09-10T18:26:00.152" v="628" actId="20577"/>
          <ac:spMkLst>
            <pc:docMk/>
            <pc:sldMk cId="152587886" sldId="260"/>
            <ac:spMk id="3" creationId="{00000000-0000-0000-0000-000000000000}"/>
          </ac:spMkLst>
        </pc:spChg>
      </pc:sldChg>
      <pc:sldChg chg="ord">
        <pc:chgData name="Christy Boas" userId="6f7b2535b2531a88" providerId="LiveId" clId="{69EB0028-D1B5-4DD2-8496-209D3D559DA3}" dt="2019-09-10T17:56:16.308" v="290"/>
        <pc:sldMkLst>
          <pc:docMk/>
          <pc:sldMk cId="1180248925" sldId="261"/>
        </pc:sldMkLst>
      </pc:sldChg>
      <pc:sldChg chg="modSp modAnim">
        <pc:chgData name="Christy Boas" userId="6f7b2535b2531a88" providerId="LiveId" clId="{69EB0028-D1B5-4DD2-8496-209D3D559DA3}" dt="2019-09-10T17:53:51.244" v="287"/>
        <pc:sldMkLst>
          <pc:docMk/>
          <pc:sldMk cId="2290816316" sldId="263"/>
        </pc:sldMkLst>
        <pc:spChg chg="mod">
          <ac:chgData name="Christy Boas" userId="6f7b2535b2531a88" providerId="LiveId" clId="{69EB0028-D1B5-4DD2-8496-209D3D559DA3}" dt="2019-09-10T17:51:10.267" v="22" actId="5793"/>
          <ac:spMkLst>
            <pc:docMk/>
            <pc:sldMk cId="2290816316" sldId="263"/>
            <ac:spMk id="2" creationId="{94F44B6C-9D04-4D01-9CA4-168C85F844C7}"/>
          </ac:spMkLst>
        </pc:spChg>
        <pc:spChg chg="mod">
          <ac:chgData name="Christy Boas" userId="6f7b2535b2531a88" providerId="LiveId" clId="{69EB0028-D1B5-4DD2-8496-209D3D559DA3}" dt="2019-09-10T17:51:59.688" v="285" actId="20577"/>
          <ac:spMkLst>
            <pc:docMk/>
            <pc:sldMk cId="2290816316" sldId="263"/>
            <ac:spMk id="3" creationId="{39076AD7-A888-4494-A4F4-C7B9CE192ACA}"/>
          </ac:spMkLst>
        </pc:spChg>
      </pc:sldChg>
      <pc:sldChg chg="addSp delSp modSp add mod ord setBg">
        <pc:chgData name="Christy Boas" userId="6f7b2535b2531a88" providerId="LiveId" clId="{69EB0028-D1B5-4DD2-8496-209D3D559DA3}" dt="2019-09-10T18:14:30.503" v="493" actId="26606"/>
        <pc:sldMkLst>
          <pc:docMk/>
          <pc:sldMk cId="2850373825" sldId="264"/>
        </pc:sldMkLst>
        <pc:spChg chg="mod">
          <ac:chgData name="Christy Boas" userId="6f7b2535b2531a88" providerId="LiveId" clId="{69EB0028-D1B5-4DD2-8496-209D3D559DA3}" dt="2019-09-10T18:14:30.503" v="493" actId="26606"/>
          <ac:spMkLst>
            <pc:docMk/>
            <pc:sldMk cId="2850373825" sldId="264"/>
            <ac:spMk id="2" creationId="{5703DDD4-94A1-4F28-B21A-2D359790FE44}"/>
          </ac:spMkLst>
        </pc:spChg>
        <pc:spChg chg="del mod">
          <ac:chgData name="Christy Boas" userId="6f7b2535b2531a88" providerId="LiveId" clId="{69EB0028-D1B5-4DD2-8496-209D3D559DA3}" dt="2019-09-10T18:13:21.813" v="481" actId="26606"/>
          <ac:spMkLst>
            <pc:docMk/>
            <pc:sldMk cId="2850373825" sldId="264"/>
            <ac:spMk id="3" creationId="{AD3A2C85-3D4F-42CF-9C34-C3E7B736950A}"/>
          </ac:spMkLst>
        </pc:spChg>
        <pc:spChg chg="add del">
          <ac:chgData name="Christy Boas" userId="6f7b2535b2531a88" providerId="LiveId" clId="{69EB0028-D1B5-4DD2-8496-209D3D559DA3}" dt="2019-09-10T18:14:30.503" v="493" actId="26606"/>
          <ac:spMkLst>
            <pc:docMk/>
            <pc:sldMk cId="2850373825" sldId="264"/>
            <ac:spMk id="10" creationId="{52BE4420-3B5F-4549-8B4A-77855B8215EC}"/>
          </ac:spMkLst>
        </pc:spChg>
        <pc:spChg chg="add del">
          <ac:chgData name="Christy Boas" userId="6f7b2535b2531a88" providerId="LiveId" clId="{69EB0028-D1B5-4DD2-8496-209D3D559DA3}" dt="2019-09-10T18:14:30.503" v="493" actId="26606"/>
          <ac:spMkLst>
            <pc:docMk/>
            <pc:sldMk cId="2850373825" sldId="264"/>
            <ac:spMk id="12" creationId="{A75876F6-95D4-48CB-8E3E-4401A96E25A4}"/>
          </ac:spMkLst>
        </pc:spChg>
        <pc:spChg chg="add del">
          <ac:chgData name="Christy Boas" userId="6f7b2535b2531a88" providerId="LiveId" clId="{69EB0028-D1B5-4DD2-8496-209D3D559DA3}" dt="2019-09-10T18:14:30.503" v="493" actId="26606"/>
          <ac:spMkLst>
            <pc:docMk/>
            <pc:sldMk cId="2850373825" sldId="264"/>
            <ac:spMk id="14" creationId="{D1B84719-90BB-4D0C-92D8-61DC5512B34B}"/>
          </ac:spMkLst>
        </pc:spChg>
        <pc:spChg chg="add del">
          <ac:chgData name="Christy Boas" userId="6f7b2535b2531a88" providerId="LiveId" clId="{69EB0028-D1B5-4DD2-8496-209D3D559DA3}" dt="2019-09-10T18:14:30.503" v="493" actId="26606"/>
          <ac:spMkLst>
            <pc:docMk/>
            <pc:sldMk cId="2850373825" sldId="264"/>
            <ac:spMk id="16" creationId="{7B407EC4-5D16-4845-9840-4E28622B6568}"/>
          </ac:spMkLst>
        </pc:spChg>
        <pc:grpChg chg="add">
          <ac:chgData name="Christy Boas" userId="6f7b2535b2531a88" providerId="LiveId" clId="{69EB0028-D1B5-4DD2-8496-209D3D559DA3}" dt="2019-09-10T18:14:30.503" v="493" actId="26606"/>
          <ac:grpSpMkLst>
            <pc:docMk/>
            <pc:sldMk cId="2850373825" sldId="264"/>
            <ac:grpSpMk id="21" creationId="{E7DEDD00-5E71-418B-9C3C-9B71B018221A}"/>
          </ac:grpSpMkLst>
        </pc:grpChg>
        <pc:graphicFrameChg chg="add mod modGraphic">
          <ac:chgData name="Christy Boas" userId="6f7b2535b2531a88" providerId="LiveId" clId="{69EB0028-D1B5-4DD2-8496-209D3D559DA3}" dt="2019-09-10T18:14:30.503" v="493" actId="26606"/>
          <ac:graphicFrameMkLst>
            <pc:docMk/>
            <pc:sldMk cId="2850373825" sldId="264"/>
            <ac:graphicFrameMk id="5" creationId="{1E5D170B-7461-41E5-B234-65DE6108833C}"/>
          </ac:graphicFrameMkLst>
        </pc:graphicFrameChg>
      </pc:sldChg>
    </pc:docChg>
  </pc:docChgLst>
  <pc:docChgLst>
    <pc:chgData name="Christy Boas" userId="6f7b2535b2531a88" providerId="Windows Live" clId="Web-{C3A5BD42-4C74-4610-B9C8-8A45E89D58A9}"/>
    <pc:docChg chg="addSld modSld addMainMaster delMainMaster">
      <pc:chgData name="Christy Boas" userId="6f7b2535b2531a88" providerId="Windows Live" clId="Web-{C3A5BD42-4C74-4610-B9C8-8A45E89D58A9}" dt="2019-09-10T17:49:22.006" v="129"/>
      <pc:docMkLst>
        <pc:docMk/>
      </pc:docMkLst>
      <pc:sldChg chg="addSp delSp modSp mod setBg modClrScheme delDesignElem chgLayout">
        <pc:chgData name="Christy Boas" userId="6f7b2535b2531a88" providerId="Windows Live" clId="Web-{C3A5BD42-4C74-4610-B9C8-8A45E89D58A9}" dt="2019-09-10T17:30:12.052" v="70"/>
        <pc:sldMkLst>
          <pc:docMk/>
          <pc:sldMk cId="3891065624" sldId="256"/>
        </pc:sldMkLst>
        <pc:spChg chg="mod or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3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3891065624" sldId="256"/>
            <ac:spMk id="71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3891065624" sldId="256"/>
            <ac:spMk id="77" creationId="{00000000-0000-0000-0000-000000000000}"/>
          </ac:spMkLst>
        </pc:spChg>
        <pc:spChg chg="add del">
          <ac:chgData name="Christy Boas" userId="6f7b2535b2531a88" providerId="Windows Live" clId="Web-{C3A5BD42-4C74-4610-B9C8-8A45E89D58A9}" dt="2019-09-10T17:25:33.301" v="4"/>
          <ac:spMkLst>
            <pc:docMk/>
            <pc:sldMk cId="3891065624" sldId="256"/>
            <ac:spMk id="1028" creationId="{C9D262D4-AE8B-4620-949A-609FC366FC05}"/>
          </ac:spMkLst>
        </pc:spChg>
        <pc:spChg chg="add del">
          <ac:chgData name="Christy Boas" userId="6f7b2535b2531a88" providerId="Windows Live" clId="Web-{C3A5BD42-4C74-4610-B9C8-8A45E89D58A9}" dt="2019-09-10T17:25:33.301" v="4"/>
          <ac:spMkLst>
            <pc:docMk/>
            <pc:sldMk cId="3891065624" sldId="256"/>
            <ac:spMk id="1029" creationId="{3605853C-E63A-49E2-84A4-4B7DD77A562C}"/>
          </ac:spMkLst>
        </pc:spChg>
        <pc:spChg chg="ad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1031" creationId="{1CD07172-CD61-45EB-BEE3-F644503E5C8A}"/>
          </ac:spMkLst>
        </pc:spChg>
        <pc:spChg chg="ad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1032" creationId="{1EADA5DB-ED12-413A-AAB5-6A8D1152E6C4}"/>
          </ac:spMkLst>
        </pc:spChg>
        <pc:spChg chg="ad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1033" creationId="{8BA45E5C-ACB9-49E8-B4DB-5255C2376673}"/>
          </ac:spMkLst>
        </pc:spChg>
        <pc:spChg chg="add">
          <ac:chgData name="Christy Boas" userId="6f7b2535b2531a88" providerId="Windows Live" clId="Web-{C3A5BD42-4C74-4610-B9C8-8A45E89D58A9}" dt="2019-09-10T17:25:33.348" v="5"/>
          <ac:spMkLst>
            <pc:docMk/>
            <pc:sldMk cId="3891065624" sldId="256"/>
            <ac:spMk id="1034" creationId="{857E618C-1D7B-4A51-90C1-6106CD8A1AE7}"/>
          </ac:spMkLst>
        </pc:spChg>
        <pc:grpChg chg="add del">
          <ac:chgData name="Christy Boas" userId="6f7b2535b2531a88" providerId="Windows Live" clId="Web-{C3A5BD42-4C74-4610-B9C8-8A45E89D58A9}" dt="2019-09-10T17:25:33.301" v="4"/>
          <ac:grpSpMkLst>
            <pc:docMk/>
            <pc:sldMk cId="3891065624" sldId="256"/>
            <ac:grpSpMk id="1030" creationId="{9500549F-5B68-400C-A605-BDF102BDBB0A}"/>
          </ac:grpSpMkLst>
        </pc:grp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3891065624" sldId="256"/>
            <ac:picMk id="73" creationId="{00000000-0000-0000-0000-000000000000}"/>
          </ac:picMkLst>
        </pc:pic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3891065624" sldId="256"/>
            <ac:picMk id="75" creationId="{00000000-0000-0000-0000-000000000000}"/>
          </ac:picMkLst>
        </pc:picChg>
        <pc:picChg chg="mod ord">
          <ac:chgData name="Christy Boas" userId="6f7b2535b2531a88" providerId="Windows Live" clId="Web-{C3A5BD42-4C74-4610-B9C8-8A45E89D58A9}" dt="2019-09-10T17:30:12.052" v="70"/>
          <ac:picMkLst>
            <pc:docMk/>
            <pc:sldMk cId="3891065624" sldId="256"/>
            <ac:picMk id="1026" creationId="{00000000-0000-0000-0000-000000000000}"/>
          </ac:picMkLst>
        </pc:picChg>
        <pc:cxnChg chg="add del">
          <ac:chgData name="Christy Boas" userId="6f7b2535b2531a88" providerId="Windows Live" clId="Web-{C3A5BD42-4C74-4610-B9C8-8A45E89D58A9}" dt="2019-09-10T17:25:33.301" v="4"/>
          <ac:cxnSpMkLst>
            <pc:docMk/>
            <pc:sldMk cId="3891065624" sldId="256"/>
            <ac:cxnSpMk id="81" creationId="{1E22DAF0-5C05-4D01-A6C7-28326657739A}"/>
          </ac:cxnSpMkLst>
        </pc:cxnChg>
      </pc:sldChg>
      <pc:sldChg chg="addSp delSp modSp mod setBg modClrScheme delDesignElem chgLayout">
        <pc:chgData name="Christy Boas" userId="6f7b2535b2531a88" providerId="Windows Live" clId="Web-{C3A5BD42-4C74-4610-B9C8-8A45E89D58A9}" dt="2019-09-10T17:30:39.271" v="81" actId="20577"/>
        <pc:sldMkLst>
          <pc:docMk/>
          <pc:sldMk cId="1924342109" sldId="257"/>
        </pc:sldMkLst>
        <pc:spChg chg="mod ord">
          <ac:chgData name="Christy Boas" userId="6f7b2535b2531a88" providerId="Windows Live" clId="Web-{C3A5BD42-4C74-4610-B9C8-8A45E89D58A9}" dt="2019-09-10T17:25:43.551" v="6"/>
          <ac:spMkLst>
            <pc:docMk/>
            <pc:sldMk cId="1924342109" sldId="257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30:39.271" v="81" actId="20577"/>
          <ac:spMkLst>
            <pc:docMk/>
            <pc:sldMk cId="1924342109" sldId="257"/>
            <ac:spMk id="3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5:43.551" v="6"/>
          <ac:spMkLst>
            <pc:docMk/>
            <pc:sldMk cId="1924342109" sldId="257"/>
            <ac:spMk id="5" creationId="{52723366-C73B-4ED6-ADEF-29911C6BC55F}"/>
          </ac:spMkLst>
        </pc:spChg>
        <pc:spChg chg="add">
          <ac:chgData name="Christy Boas" userId="6f7b2535b2531a88" providerId="Windows Live" clId="Web-{C3A5BD42-4C74-4610-B9C8-8A45E89D58A9}" dt="2019-09-10T17:25:43.551" v="6"/>
          <ac:spMkLst>
            <pc:docMk/>
            <pc:sldMk cId="1924342109" sldId="257"/>
            <ac:spMk id="6" creationId="{847A4152-8E41-4D1C-B88C-57C5C430A69E}"/>
          </ac:spMkLst>
        </pc:spChg>
        <pc:spChg chg="add">
          <ac:chgData name="Christy Boas" userId="6f7b2535b2531a88" providerId="Windows Live" clId="Web-{C3A5BD42-4C74-4610-B9C8-8A45E89D58A9}" dt="2019-09-10T17:25:43.551" v="6"/>
          <ac:spMkLst>
            <pc:docMk/>
            <pc:sldMk cId="1924342109" sldId="257"/>
            <ac:spMk id="7" creationId="{999F76F5-72D4-4814-9169-8F535AEEB809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924342109" sldId="257"/>
            <ac:spMk id="8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5:43.551" v="6"/>
          <ac:spMkLst>
            <pc:docMk/>
            <pc:sldMk cId="1924342109" sldId="257"/>
            <ac:spMk id="9" creationId="{C6202988-4466-42C5-B33A-AFABF051B4FE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924342109" sldId="257"/>
            <ac:spMk id="18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924342109" sldId="257"/>
            <ac:spMk id="20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924342109" sldId="257"/>
            <ac:spMk id="22" creationId="{00000000-0000-0000-0000-000000000000}"/>
          </ac:spMkLst>
        </pc:sp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924342109" sldId="257"/>
            <ac:picMk id="10" creationId="{00000000-0000-0000-0000-000000000000}"/>
          </ac:picMkLst>
        </pc:pic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924342109" sldId="257"/>
            <ac:picMk id="12" creationId="{00000000-0000-0000-0000-000000000000}"/>
          </ac:picMkLst>
        </pc:pic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924342109" sldId="257"/>
            <ac:picMk id="14" creationId="{00000000-0000-0000-0000-000000000000}"/>
          </ac:picMkLst>
        </pc:pic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924342109" sldId="257"/>
            <ac:picMk id="16" creationId="{00000000-0000-0000-0000-000000000000}"/>
          </ac:picMkLst>
        </pc:picChg>
      </pc:sldChg>
      <pc:sldChg chg="addSp modSp mod setBg modClrScheme chgLayout">
        <pc:chgData name="Christy Boas" userId="6f7b2535b2531a88" providerId="Windows Live" clId="Web-{C3A5BD42-4C74-4610-B9C8-8A45E89D58A9}" dt="2019-09-10T17:30:56.942" v="88"/>
        <pc:sldMkLst>
          <pc:docMk/>
          <pc:sldMk cId="1035983043" sldId="258"/>
        </pc:sldMkLst>
        <pc:spChg chg="mod ord">
          <ac:chgData name="Christy Boas" userId="6f7b2535b2531a88" providerId="Windows Live" clId="Web-{C3A5BD42-4C74-4610-B9C8-8A45E89D58A9}" dt="2019-09-10T17:30:56.942" v="88"/>
          <ac:spMkLst>
            <pc:docMk/>
            <pc:sldMk cId="1035983043" sldId="258"/>
            <ac:spMk id="2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5:52.270" v="7"/>
          <ac:spMkLst>
            <pc:docMk/>
            <pc:sldMk cId="1035983043" sldId="258"/>
            <ac:spMk id="10" creationId="{52BE4420-3B5F-4549-8B4A-77855B8215EC}"/>
          </ac:spMkLst>
        </pc:spChg>
        <pc:spChg chg="add">
          <ac:chgData name="Christy Boas" userId="6f7b2535b2531a88" providerId="Windows Live" clId="Web-{C3A5BD42-4C74-4610-B9C8-8A45E89D58A9}" dt="2019-09-10T17:25:52.270" v="7"/>
          <ac:spMkLst>
            <pc:docMk/>
            <pc:sldMk cId="1035983043" sldId="258"/>
            <ac:spMk id="12" creationId="{A75876F6-95D4-48CB-8E3E-4401A96E25A4}"/>
          </ac:spMkLst>
        </pc:spChg>
        <pc:spChg chg="add">
          <ac:chgData name="Christy Boas" userId="6f7b2535b2531a88" providerId="Windows Live" clId="Web-{C3A5BD42-4C74-4610-B9C8-8A45E89D58A9}" dt="2019-09-10T17:25:52.270" v="7"/>
          <ac:spMkLst>
            <pc:docMk/>
            <pc:sldMk cId="1035983043" sldId="258"/>
            <ac:spMk id="14" creationId="{D1B84719-90BB-4D0C-92D8-61DC5512B34B}"/>
          </ac:spMkLst>
        </pc:spChg>
        <pc:spChg chg="add">
          <ac:chgData name="Christy Boas" userId="6f7b2535b2531a88" providerId="Windows Live" clId="Web-{C3A5BD42-4C74-4610-B9C8-8A45E89D58A9}" dt="2019-09-10T17:25:52.270" v="7"/>
          <ac:spMkLst>
            <pc:docMk/>
            <pc:sldMk cId="1035983043" sldId="258"/>
            <ac:spMk id="16" creationId="{7B407EC4-5D16-4845-9840-4E28622B6568}"/>
          </ac:spMkLst>
        </pc:spChg>
        <pc:graphicFrameChg chg="mod ord modGraphic">
          <ac:chgData name="Christy Boas" userId="6f7b2535b2531a88" providerId="Windows Live" clId="Web-{C3A5BD42-4C74-4610-B9C8-8A45E89D58A9}" dt="2019-09-10T17:25:52.270" v="7"/>
          <ac:graphicFrameMkLst>
            <pc:docMk/>
            <pc:sldMk cId="1035983043" sldId="258"/>
            <ac:graphicFrameMk id="5" creationId="{00000000-0000-0000-0000-000000000000}"/>
          </ac:graphicFrameMkLst>
        </pc:graphicFrameChg>
      </pc:sldChg>
      <pc:sldChg chg="addSp delSp modSp mod setBg modClrScheme delDesignElem chgLayout">
        <pc:chgData name="Christy Boas" userId="6f7b2535b2531a88" providerId="Windows Live" clId="Web-{C3A5BD42-4C74-4610-B9C8-8A45E89D58A9}" dt="2019-09-10T17:31:11.817" v="98" actId="20577"/>
        <pc:sldMkLst>
          <pc:docMk/>
          <pc:sldMk cId="1742390572" sldId="259"/>
        </pc:sldMkLst>
        <pc:spChg chg="mod ord">
          <ac:chgData name="Christy Boas" userId="6f7b2535b2531a88" providerId="Windows Live" clId="Web-{C3A5BD42-4C74-4610-B9C8-8A45E89D58A9}" dt="2019-09-10T17:31:11.817" v="98" actId="20577"/>
          <ac:spMkLst>
            <pc:docMk/>
            <pc:sldMk cId="1742390572" sldId="259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31:06.505" v="91"/>
          <ac:spMkLst>
            <pc:docMk/>
            <pc:sldMk cId="1742390572" sldId="259"/>
            <ac:spMk id="3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6:05.817" v="8"/>
          <ac:spMkLst>
            <pc:docMk/>
            <pc:sldMk cId="1742390572" sldId="259"/>
            <ac:spMk id="5" creationId="{B7328C2D-38F0-4C80-9EA5-A1AD0D6B2022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742390572" sldId="259"/>
            <ac:spMk id="8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742390572" sldId="259"/>
            <ac:spMk id="12" creationId="{00000000-0000-0000-0000-000000000000}"/>
          </ac:spMkLst>
        </pc:spChg>
        <pc:grpChg chg="add">
          <ac:chgData name="Christy Boas" userId="6f7b2535b2531a88" providerId="Windows Live" clId="Web-{C3A5BD42-4C74-4610-B9C8-8A45E89D58A9}" dt="2019-09-10T17:26:05.817" v="8"/>
          <ac:grpSpMkLst>
            <pc:docMk/>
            <pc:sldMk cId="1742390572" sldId="259"/>
            <ac:grpSpMk id="6" creationId="{BD17E249-48D0-476B-A642-A5D58DD39A22}"/>
          </ac:grpSpMkLst>
        </pc:grp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742390572" sldId="259"/>
            <ac:picMk id="10" creationId="{00000000-0000-0000-0000-000000000000}"/>
          </ac:picMkLst>
        </pc:picChg>
        <pc:cxnChg chg="add">
          <ac:chgData name="Christy Boas" userId="6f7b2535b2531a88" providerId="Windows Live" clId="Web-{C3A5BD42-4C74-4610-B9C8-8A45E89D58A9}" dt="2019-09-10T17:26:05.817" v="8"/>
          <ac:cxnSpMkLst>
            <pc:docMk/>
            <pc:sldMk cId="1742390572" sldId="259"/>
            <ac:cxnSpMk id="16" creationId="{0B65B193-F600-4C1B-9DBF-09D94CDB08D8}"/>
          </ac:cxnSpMkLst>
        </pc:cxnChg>
      </pc:sldChg>
      <pc:sldChg chg="addSp delSp modSp mod setBg modClrScheme delDesignElem chgLayout">
        <pc:chgData name="Christy Boas" userId="6f7b2535b2531a88" providerId="Windows Live" clId="Web-{C3A5BD42-4C74-4610-B9C8-8A45E89D58A9}" dt="2019-09-10T17:41:36.334" v="110" actId="20577"/>
        <pc:sldMkLst>
          <pc:docMk/>
          <pc:sldMk cId="152587886" sldId="260"/>
        </pc:sldMkLst>
        <pc:spChg chg="mod ord">
          <ac:chgData name="Christy Boas" userId="6f7b2535b2531a88" providerId="Windows Live" clId="Web-{C3A5BD42-4C74-4610-B9C8-8A45E89D58A9}" dt="2019-09-10T17:26:30.317" v="12"/>
          <ac:spMkLst>
            <pc:docMk/>
            <pc:sldMk cId="152587886" sldId="260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41:36.334" v="110" actId="20577"/>
          <ac:spMkLst>
            <pc:docMk/>
            <pc:sldMk cId="152587886" sldId="260"/>
            <ac:spMk id="3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6:30.317" v="12"/>
          <ac:spMkLst>
            <pc:docMk/>
            <pc:sldMk cId="152587886" sldId="260"/>
            <ac:spMk id="5" creationId="{9899C0EB-BCAB-4DF8-BF81-7C92F447371F}"/>
          </ac:spMkLst>
        </pc:spChg>
        <pc:spChg chg="add">
          <ac:chgData name="Christy Boas" userId="6f7b2535b2531a88" providerId="Windows Live" clId="Web-{C3A5BD42-4C74-4610-B9C8-8A45E89D58A9}" dt="2019-09-10T17:26:30.317" v="12"/>
          <ac:spMkLst>
            <pc:docMk/>
            <pc:sldMk cId="152587886" sldId="260"/>
            <ac:spMk id="6" creationId="{8EE11D74-0DA4-45A8-969E-6009799F4FEA}"/>
          </ac:spMkLst>
        </pc:spChg>
        <pc:spChg chg="add">
          <ac:chgData name="Christy Boas" userId="6f7b2535b2531a88" providerId="Windows Live" clId="Web-{C3A5BD42-4C74-4610-B9C8-8A45E89D58A9}" dt="2019-09-10T17:26:30.317" v="12"/>
          <ac:spMkLst>
            <pc:docMk/>
            <pc:sldMk cId="152587886" sldId="260"/>
            <ac:spMk id="7" creationId="{6CA70377-15EE-479F-B2E6-B37FA2CBE4C7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52587886" sldId="260"/>
            <ac:spMk id="8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52587886" sldId="260"/>
            <ac:spMk id="10" creationId="{00000000-0000-0000-0000-000000000000}"/>
          </ac:spMkLst>
        </pc:spChg>
        <pc:spChg chg="del">
          <ac:chgData name="Christy Boas" userId="6f7b2535b2531a88" providerId="Windows Live" clId="Web-{C3A5BD42-4C74-4610-B9C8-8A45E89D58A9}" dt="2019-09-10T17:24:53.926" v="1"/>
          <ac:spMkLst>
            <pc:docMk/>
            <pc:sldMk cId="152587886" sldId="260"/>
            <ac:spMk id="16" creationId="{00000000-0000-0000-0000-000000000000}"/>
          </ac:spMkLst>
        </pc:sp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52587886" sldId="260"/>
            <ac:picMk id="12" creationId="{00000000-0000-0000-0000-000000000000}"/>
          </ac:picMkLst>
        </pc:picChg>
        <pc:picChg chg="del">
          <ac:chgData name="Christy Boas" userId="6f7b2535b2531a88" providerId="Windows Live" clId="Web-{C3A5BD42-4C74-4610-B9C8-8A45E89D58A9}" dt="2019-09-10T17:24:53.926" v="1"/>
          <ac:picMkLst>
            <pc:docMk/>
            <pc:sldMk cId="152587886" sldId="260"/>
            <ac:picMk id="14" creationId="{00000000-0000-0000-0000-000000000000}"/>
          </ac:picMkLst>
        </pc:picChg>
        <pc:cxnChg chg="add">
          <ac:chgData name="Christy Boas" userId="6f7b2535b2531a88" providerId="Windows Live" clId="Web-{C3A5BD42-4C74-4610-B9C8-8A45E89D58A9}" dt="2019-09-10T17:26:30.317" v="12"/>
          <ac:cxnSpMkLst>
            <pc:docMk/>
            <pc:sldMk cId="152587886" sldId="260"/>
            <ac:cxnSpMk id="9" creationId="{DB809577-21E8-4D1D-B691-F31559E4F75F}"/>
          </ac:cxnSpMkLst>
        </pc:cxnChg>
      </pc:sldChg>
      <pc:sldChg chg="addSp modSp mod setBg modClrScheme chgLayout">
        <pc:chgData name="Christy Boas" userId="6f7b2535b2531a88" providerId="Windows Live" clId="Web-{C3A5BD42-4C74-4610-B9C8-8A45E89D58A9}" dt="2019-09-10T17:42:10.537" v="128" actId="14100"/>
        <pc:sldMkLst>
          <pc:docMk/>
          <pc:sldMk cId="1180248925" sldId="261"/>
        </pc:sldMkLst>
        <pc:spChg chg="mod ord">
          <ac:chgData name="Christy Boas" userId="6f7b2535b2531a88" providerId="Windows Live" clId="Web-{C3A5BD42-4C74-4610-B9C8-8A45E89D58A9}" dt="2019-09-10T17:25:14.036" v="2"/>
          <ac:spMkLst>
            <pc:docMk/>
            <pc:sldMk cId="1180248925" sldId="261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42:10.537" v="128" actId="14100"/>
          <ac:spMkLst>
            <pc:docMk/>
            <pc:sldMk cId="1180248925" sldId="261"/>
            <ac:spMk id="3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5:14.036" v="2"/>
          <ac:spMkLst>
            <pc:docMk/>
            <pc:sldMk cId="1180248925" sldId="261"/>
            <ac:spMk id="8" creationId="{0B7C4858-FAA3-4226-A856-193A01910E69}"/>
          </ac:spMkLst>
        </pc:spChg>
        <pc:spChg chg="add">
          <ac:chgData name="Christy Boas" userId="6f7b2535b2531a88" providerId="Windows Live" clId="Web-{C3A5BD42-4C74-4610-B9C8-8A45E89D58A9}" dt="2019-09-10T17:25:14.036" v="2"/>
          <ac:spMkLst>
            <pc:docMk/>
            <pc:sldMk cId="1180248925" sldId="261"/>
            <ac:spMk id="10" creationId="{68C1B503-0291-4E82-A65E-72D604D9F6CF}"/>
          </ac:spMkLst>
        </pc:spChg>
        <pc:spChg chg="add">
          <ac:chgData name="Christy Boas" userId="6f7b2535b2531a88" providerId="Windows Live" clId="Web-{C3A5BD42-4C74-4610-B9C8-8A45E89D58A9}" dt="2019-09-10T17:25:14.036" v="2"/>
          <ac:spMkLst>
            <pc:docMk/>
            <pc:sldMk cId="1180248925" sldId="261"/>
            <ac:spMk id="12" creationId="{B3F836C5-9601-4982-A121-CCA49BF7BA6C}"/>
          </ac:spMkLst>
        </pc:spChg>
        <pc:spChg chg="add">
          <ac:chgData name="Christy Boas" userId="6f7b2535b2531a88" providerId="Windows Live" clId="Web-{C3A5BD42-4C74-4610-B9C8-8A45E89D58A9}" dt="2019-09-10T17:25:14.036" v="2"/>
          <ac:spMkLst>
            <pc:docMk/>
            <pc:sldMk cId="1180248925" sldId="261"/>
            <ac:spMk id="14" creationId="{46CD0D05-FF47-4ABB-841C-0600CADC354B}"/>
          </ac:spMkLst>
        </pc:spChg>
      </pc:sldChg>
      <pc:sldChg chg="addSp delSp modSp mod setBg modClrScheme chgLayout">
        <pc:chgData name="Christy Boas" userId="6f7b2535b2531a88" providerId="Windows Live" clId="Web-{C3A5BD42-4C74-4610-B9C8-8A45E89D58A9}" dt="2019-09-10T17:29:46.474" v="68" actId="20577"/>
        <pc:sldMkLst>
          <pc:docMk/>
          <pc:sldMk cId="1765195577" sldId="262"/>
        </pc:sldMkLst>
        <pc:spChg chg="mod ord">
          <ac:chgData name="Christy Boas" userId="6f7b2535b2531a88" providerId="Windows Live" clId="Web-{C3A5BD42-4C74-4610-B9C8-8A45E89D58A9}" dt="2019-09-10T17:27:37.239" v="15"/>
          <ac:spMkLst>
            <pc:docMk/>
            <pc:sldMk cId="1765195577" sldId="262"/>
            <ac:spMk id="2" creationId="{00000000-0000-0000-0000-000000000000}"/>
          </ac:spMkLst>
        </pc:spChg>
        <pc:spChg chg="mod ord">
          <ac:chgData name="Christy Boas" userId="6f7b2535b2531a88" providerId="Windows Live" clId="Web-{C3A5BD42-4C74-4610-B9C8-8A45E89D58A9}" dt="2019-09-10T17:29:46.474" v="68" actId="20577"/>
          <ac:spMkLst>
            <pc:docMk/>
            <pc:sldMk cId="1765195577" sldId="262"/>
            <ac:spMk id="3" creationId="{00000000-0000-0000-0000-000000000000}"/>
          </ac:spMkLst>
        </pc:spChg>
        <pc:spChg chg="add">
          <ac:chgData name="Christy Boas" userId="6f7b2535b2531a88" providerId="Windows Live" clId="Web-{C3A5BD42-4C74-4610-B9C8-8A45E89D58A9}" dt="2019-09-10T17:27:37.239" v="15"/>
          <ac:spMkLst>
            <pc:docMk/>
            <pc:sldMk cId="1765195577" sldId="262"/>
            <ac:spMk id="5" creationId="{52723366-C73B-4ED6-ADEF-29911C6BC55F}"/>
          </ac:spMkLst>
        </pc:spChg>
        <pc:spChg chg="add">
          <ac:chgData name="Christy Boas" userId="6f7b2535b2531a88" providerId="Windows Live" clId="Web-{C3A5BD42-4C74-4610-B9C8-8A45E89D58A9}" dt="2019-09-10T17:27:37.239" v="15"/>
          <ac:spMkLst>
            <pc:docMk/>
            <pc:sldMk cId="1765195577" sldId="262"/>
            <ac:spMk id="6" creationId="{847A4152-8E41-4D1C-B88C-57C5C430A69E}"/>
          </ac:spMkLst>
        </pc:spChg>
        <pc:spChg chg="add">
          <ac:chgData name="Christy Boas" userId="6f7b2535b2531a88" providerId="Windows Live" clId="Web-{C3A5BD42-4C74-4610-B9C8-8A45E89D58A9}" dt="2019-09-10T17:27:37.239" v="15"/>
          <ac:spMkLst>
            <pc:docMk/>
            <pc:sldMk cId="1765195577" sldId="262"/>
            <ac:spMk id="7" creationId="{999F76F5-72D4-4814-9169-8F535AEEB809}"/>
          </ac:spMkLst>
        </pc:spChg>
        <pc:spChg chg="add del">
          <ac:chgData name="Christy Boas" userId="6f7b2535b2531a88" providerId="Windows Live" clId="Web-{C3A5BD42-4C74-4610-B9C8-8A45E89D58A9}" dt="2019-09-10T17:27:37.177" v="14"/>
          <ac:spMkLst>
            <pc:docMk/>
            <pc:sldMk cId="1765195577" sldId="262"/>
            <ac:spMk id="8" creationId="{278BC618-3289-4C64-902D-506AF437E6A7}"/>
          </ac:spMkLst>
        </pc:spChg>
        <pc:spChg chg="add">
          <ac:chgData name="Christy Boas" userId="6f7b2535b2531a88" providerId="Windows Live" clId="Web-{C3A5BD42-4C74-4610-B9C8-8A45E89D58A9}" dt="2019-09-10T17:27:37.239" v="15"/>
          <ac:spMkLst>
            <pc:docMk/>
            <pc:sldMk cId="1765195577" sldId="262"/>
            <ac:spMk id="14" creationId="{C6202988-4466-42C5-B33A-AFABF051B4FE}"/>
          </ac:spMkLst>
        </pc:spChg>
        <pc:picChg chg="add del">
          <ac:chgData name="Christy Boas" userId="6f7b2535b2531a88" providerId="Windows Live" clId="Web-{C3A5BD42-4C74-4610-B9C8-8A45E89D58A9}" dt="2019-09-10T17:27:37.177" v="14"/>
          <ac:picMkLst>
            <pc:docMk/>
            <pc:sldMk cId="1765195577" sldId="262"/>
            <ac:picMk id="10" creationId="{133D31B1-9C37-4542-80D3-7B54026F28EE}"/>
          </ac:picMkLst>
        </pc:picChg>
        <pc:cxnChg chg="add del">
          <ac:chgData name="Christy Boas" userId="6f7b2535b2531a88" providerId="Windows Live" clId="Web-{C3A5BD42-4C74-4610-B9C8-8A45E89D58A9}" dt="2019-09-10T17:27:37.177" v="14"/>
          <ac:cxnSpMkLst>
            <pc:docMk/>
            <pc:sldMk cId="1765195577" sldId="262"/>
            <ac:cxnSpMk id="12" creationId="{10D273FA-71CB-4AEB-8F60-67AB3375E398}"/>
          </ac:cxnSpMkLst>
        </pc:cxnChg>
      </pc:sldChg>
      <pc:sldChg chg="new">
        <pc:chgData name="Christy Boas" userId="6f7b2535b2531a88" providerId="Windows Live" clId="Web-{C3A5BD42-4C74-4610-B9C8-8A45E89D58A9}" dt="2019-09-10T17:49:22.006" v="129"/>
        <pc:sldMkLst>
          <pc:docMk/>
          <pc:sldMk cId="2290816316" sldId="263"/>
        </pc:sldMkLst>
      </pc:sldChg>
      <pc:sldMasterChg chg="del delSldLayout">
        <pc:chgData name="Christy Boas" userId="6f7b2535b2531a88" providerId="Windows Live" clId="Web-{C3A5BD42-4C74-4610-B9C8-8A45E89D58A9}" dt="2019-09-10T17:24:53.926" v="1"/>
        <pc:sldMasterMkLst>
          <pc:docMk/>
          <pc:sldMasterMk cId="1532248087" sldId="2147483962"/>
        </pc:sldMasterMkLst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3872331226" sldId="2147483963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204971784" sldId="2147483964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205161258" sldId="2147483965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802031535" sldId="2147483966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780635835" sldId="2147483967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035517670" sldId="2147483968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869843380" sldId="2147483969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592399169" sldId="2147483970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3521590374" sldId="2147483971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3757794352" sldId="2147483972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90074903" sldId="2147483973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234047990" sldId="2147483974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2075207425" sldId="2147483975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3696943905" sldId="2147483976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225941058" sldId="2147483977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3362298550" sldId="2147483978"/>
          </pc:sldLayoutMkLst>
        </pc:sldLayoutChg>
        <pc:sldLayoutChg chg="del">
          <pc:chgData name="Christy Boas" userId="6f7b2535b2531a88" providerId="Windows Live" clId="Web-{C3A5BD42-4C74-4610-B9C8-8A45E89D58A9}" dt="2019-09-10T17:24:53.926" v="1"/>
          <pc:sldLayoutMkLst>
            <pc:docMk/>
            <pc:sldMasterMk cId="1532248087" sldId="2147483962"/>
            <pc:sldLayoutMk cId="140833769" sldId="2147483979"/>
          </pc:sldLayoutMkLst>
        </pc:sldLayoutChg>
      </pc:sldMasterChg>
      <pc:sldMasterChg chg="add addSldLayout modSldLayout">
        <pc:chgData name="Christy Boas" userId="6f7b2535b2531a88" providerId="Windows Live" clId="Web-{C3A5BD42-4C74-4610-B9C8-8A45E89D58A9}" dt="2019-09-10T17:24:53.926" v="1"/>
        <pc:sldMasterMkLst>
          <pc:docMk/>
          <pc:sldMasterMk cId="1684631895" sldId="2147483980"/>
        </pc:sldMasterMkLst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72219957" sldId="2147483981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2593464176" sldId="2147483982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4148889124" sldId="2147483983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639339375" sldId="2147483984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1596897830" sldId="2147483985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498089367" sldId="2147483986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303017711" sldId="2147483987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1733311677" sldId="2147483988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1031057997" sldId="2147483989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830154812" sldId="2147483990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405493069" sldId="2147483991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1416046632" sldId="2147483992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4259570265" sldId="2147483993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1814547787" sldId="2147483994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9981853" sldId="2147483995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226044102" sldId="2147483996"/>
          </pc:sldLayoutMkLst>
        </pc:sldLayoutChg>
        <pc:sldLayoutChg chg="add mod replId">
          <pc:chgData name="Christy Boas" userId="6f7b2535b2531a88" providerId="Windows Live" clId="Web-{C3A5BD42-4C74-4610-B9C8-8A45E89D58A9}" dt="2019-09-10T17:24:53.926" v="1"/>
          <pc:sldLayoutMkLst>
            <pc:docMk/>
            <pc:sldMasterMk cId="1684631895" sldId="2147483980"/>
            <pc:sldLayoutMk cId="3544984977" sldId="2147483997"/>
          </pc:sldLayoutMkLst>
        </pc:sldLayoutChg>
      </pc:sldMaster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00DE8-D69F-4089-8F6F-6ED0C4A6FE8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8180A7-EA65-410A-AA03-1084A52F98E2}">
      <dgm:prSet/>
      <dgm:spPr/>
      <dgm:t>
        <a:bodyPr/>
        <a:lstStyle/>
        <a:p>
          <a:r>
            <a:rPr lang="en-US" dirty="0"/>
            <a:t>Where does the </a:t>
          </a:r>
          <a:r>
            <a:rPr lang="en-US" b="1" dirty="0"/>
            <a:t>American Story </a:t>
          </a:r>
          <a:r>
            <a:rPr lang="en-US" dirty="0"/>
            <a:t>begin?</a:t>
          </a:r>
        </a:p>
      </dgm:t>
    </dgm:pt>
    <dgm:pt modelId="{899F0349-FCEB-4BAC-A988-913871540697}" type="parTrans" cxnId="{68986AC9-5774-4D27-BBE2-71495748F585}">
      <dgm:prSet/>
      <dgm:spPr/>
      <dgm:t>
        <a:bodyPr/>
        <a:lstStyle/>
        <a:p>
          <a:endParaRPr lang="en-US"/>
        </a:p>
      </dgm:t>
    </dgm:pt>
    <dgm:pt modelId="{D7093B99-F407-494A-82C2-BF502C4F0FEC}" type="sibTrans" cxnId="{68986AC9-5774-4D27-BBE2-71495748F585}">
      <dgm:prSet/>
      <dgm:spPr/>
      <dgm:t>
        <a:bodyPr/>
        <a:lstStyle/>
        <a:p>
          <a:endParaRPr lang="en-US"/>
        </a:p>
      </dgm:t>
    </dgm:pt>
    <dgm:pt modelId="{8C6B401F-7798-4E14-A74B-B9463688D8BB}">
      <dgm:prSet/>
      <dgm:spPr/>
      <dgm:t>
        <a:bodyPr/>
        <a:lstStyle/>
        <a:p>
          <a:r>
            <a:rPr lang="en-US"/>
            <a:t>And whose story is it to tell?</a:t>
          </a:r>
        </a:p>
      </dgm:t>
    </dgm:pt>
    <dgm:pt modelId="{F30FA10B-A7BD-4037-B72A-7F4BCBF63EE7}" type="parTrans" cxnId="{CCD2F32B-CDB3-45F9-AB6A-2DE0A3AB5C11}">
      <dgm:prSet/>
      <dgm:spPr/>
      <dgm:t>
        <a:bodyPr/>
        <a:lstStyle/>
        <a:p>
          <a:endParaRPr lang="en-US"/>
        </a:p>
      </dgm:t>
    </dgm:pt>
    <dgm:pt modelId="{E08443EA-257E-4AD3-94F4-8ACE5EA609B7}" type="sibTrans" cxnId="{CCD2F32B-CDB3-45F9-AB6A-2DE0A3AB5C11}">
      <dgm:prSet/>
      <dgm:spPr/>
      <dgm:t>
        <a:bodyPr/>
        <a:lstStyle/>
        <a:p>
          <a:endParaRPr lang="en-US"/>
        </a:p>
      </dgm:t>
    </dgm:pt>
    <dgm:pt modelId="{26013A96-06C1-4AD1-8B3E-1DE85DA52DED}" type="pres">
      <dgm:prSet presAssocID="{22600DE8-D69F-4089-8F6F-6ED0C4A6FE8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CD2CEB-5E3A-4CAF-9008-943CC89AAD65}" type="pres">
      <dgm:prSet presAssocID="{818180A7-EA65-410A-AA03-1084A52F98E2}" presName="thickLine" presStyleLbl="alignNode1" presStyleIdx="0" presStyleCnt="2"/>
      <dgm:spPr/>
    </dgm:pt>
    <dgm:pt modelId="{DFB61AC1-9BDB-4B14-B982-65E3EF739066}" type="pres">
      <dgm:prSet presAssocID="{818180A7-EA65-410A-AA03-1084A52F98E2}" presName="horz1" presStyleCnt="0"/>
      <dgm:spPr/>
    </dgm:pt>
    <dgm:pt modelId="{C7FEC686-67E9-47C2-BD9C-9E22040BDC46}" type="pres">
      <dgm:prSet presAssocID="{818180A7-EA65-410A-AA03-1084A52F98E2}" presName="tx1" presStyleLbl="revTx" presStyleIdx="0" presStyleCnt="2"/>
      <dgm:spPr/>
      <dgm:t>
        <a:bodyPr/>
        <a:lstStyle/>
        <a:p>
          <a:endParaRPr lang="en-US"/>
        </a:p>
      </dgm:t>
    </dgm:pt>
    <dgm:pt modelId="{D20DCFE8-935C-482F-806A-7082E3C0B355}" type="pres">
      <dgm:prSet presAssocID="{818180A7-EA65-410A-AA03-1084A52F98E2}" presName="vert1" presStyleCnt="0"/>
      <dgm:spPr/>
    </dgm:pt>
    <dgm:pt modelId="{8EE8BAA1-D268-42C6-AA97-DAE016E9A3A0}" type="pres">
      <dgm:prSet presAssocID="{8C6B401F-7798-4E14-A74B-B9463688D8BB}" presName="thickLine" presStyleLbl="alignNode1" presStyleIdx="1" presStyleCnt="2"/>
      <dgm:spPr/>
    </dgm:pt>
    <dgm:pt modelId="{41219E3C-E32C-4BA1-A1A0-27526E8186F9}" type="pres">
      <dgm:prSet presAssocID="{8C6B401F-7798-4E14-A74B-B9463688D8BB}" presName="horz1" presStyleCnt="0"/>
      <dgm:spPr/>
    </dgm:pt>
    <dgm:pt modelId="{FEFF544A-5962-45A5-A43D-5C7B6970D085}" type="pres">
      <dgm:prSet presAssocID="{8C6B401F-7798-4E14-A74B-B9463688D8BB}" presName="tx1" presStyleLbl="revTx" presStyleIdx="1" presStyleCnt="2"/>
      <dgm:spPr/>
      <dgm:t>
        <a:bodyPr/>
        <a:lstStyle/>
        <a:p>
          <a:endParaRPr lang="en-US"/>
        </a:p>
      </dgm:t>
    </dgm:pt>
    <dgm:pt modelId="{B372DF9D-5D90-4F30-8C9C-CE3D1AC5E299}" type="pres">
      <dgm:prSet presAssocID="{8C6B401F-7798-4E14-A74B-B9463688D8BB}" presName="vert1" presStyleCnt="0"/>
      <dgm:spPr/>
    </dgm:pt>
  </dgm:ptLst>
  <dgm:cxnLst>
    <dgm:cxn modelId="{320D586C-53BB-40DA-8279-0EAC03F75051}" type="presOf" srcId="{22600DE8-D69F-4089-8F6F-6ED0C4A6FE86}" destId="{26013A96-06C1-4AD1-8B3E-1DE85DA52DED}" srcOrd="0" destOrd="0" presId="urn:microsoft.com/office/officeart/2008/layout/LinedList"/>
    <dgm:cxn modelId="{538FDAD4-D67A-4AF2-A871-387D60286AE2}" type="presOf" srcId="{8C6B401F-7798-4E14-A74B-B9463688D8BB}" destId="{FEFF544A-5962-45A5-A43D-5C7B6970D085}" srcOrd="0" destOrd="0" presId="urn:microsoft.com/office/officeart/2008/layout/LinedList"/>
    <dgm:cxn modelId="{CCD2F32B-CDB3-45F9-AB6A-2DE0A3AB5C11}" srcId="{22600DE8-D69F-4089-8F6F-6ED0C4A6FE86}" destId="{8C6B401F-7798-4E14-A74B-B9463688D8BB}" srcOrd="1" destOrd="0" parTransId="{F30FA10B-A7BD-4037-B72A-7F4BCBF63EE7}" sibTransId="{E08443EA-257E-4AD3-94F4-8ACE5EA609B7}"/>
    <dgm:cxn modelId="{68986AC9-5774-4D27-BBE2-71495748F585}" srcId="{22600DE8-D69F-4089-8F6F-6ED0C4A6FE86}" destId="{818180A7-EA65-410A-AA03-1084A52F98E2}" srcOrd="0" destOrd="0" parTransId="{899F0349-FCEB-4BAC-A988-913871540697}" sibTransId="{D7093B99-F407-494A-82C2-BF502C4F0FEC}"/>
    <dgm:cxn modelId="{EC3F7BE1-AD91-40F1-BCD3-FF7CF12C9BB3}" type="presOf" srcId="{818180A7-EA65-410A-AA03-1084A52F98E2}" destId="{C7FEC686-67E9-47C2-BD9C-9E22040BDC46}" srcOrd="0" destOrd="0" presId="urn:microsoft.com/office/officeart/2008/layout/LinedList"/>
    <dgm:cxn modelId="{78DA9C4B-4B2B-4716-A9DF-1E3DD3C415A7}" type="presParOf" srcId="{26013A96-06C1-4AD1-8B3E-1DE85DA52DED}" destId="{A3CD2CEB-5E3A-4CAF-9008-943CC89AAD65}" srcOrd="0" destOrd="0" presId="urn:microsoft.com/office/officeart/2008/layout/LinedList"/>
    <dgm:cxn modelId="{D191C24A-7139-4D81-86AF-A810669C66C1}" type="presParOf" srcId="{26013A96-06C1-4AD1-8B3E-1DE85DA52DED}" destId="{DFB61AC1-9BDB-4B14-B982-65E3EF739066}" srcOrd="1" destOrd="0" presId="urn:microsoft.com/office/officeart/2008/layout/LinedList"/>
    <dgm:cxn modelId="{E600D60C-2EA2-408F-A7E4-1920BB5CBD5C}" type="presParOf" srcId="{DFB61AC1-9BDB-4B14-B982-65E3EF739066}" destId="{C7FEC686-67E9-47C2-BD9C-9E22040BDC46}" srcOrd="0" destOrd="0" presId="urn:microsoft.com/office/officeart/2008/layout/LinedList"/>
    <dgm:cxn modelId="{56ADEC04-BF76-4A2F-9ADC-E332958D7910}" type="presParOf" srcId="{DFB61AC1-9BDB-4B14-B982-65E3EF739066}" destId="{D20DCFE8-935C-482F-806A-7082E3C0B355}" srcOrd="1" destOrd="0" presId="urn:microsoft.com/office/officeart/2008/layout/LinedList"/>
    <dgm:cxn modelId="{85A8B7D5-6439-4363-ABF9-E097E38A8545}" type="presParOf" srcId="{26013A96-06C1-4AD1-8B3E-1DE85DA52DED}" destId="{8EE8BAA1-D268-42C6-AA97-DAE016E9A3A0}" srcOrd="2" destOrd="0" presId="urn:microsoft.com/office/officeart/2008/layout/LinedList"/>
    <dgm:cxn modelId="{A7B79E0C-8619-40AD-B197-91248BA12906}" type="presParOf" srcId="{26013A96-06C1-4AD1-8B3E-1DE85DA52DED}" destId="{41219E3C-E32C-4BA1-A1A0-27526E8186F9}" srcOrd="3" destOrd="0" presId="urn:microsoft.com/office/officeart/2008/layout/LinedList"/>
    <dgm:cxn modelId="{5B83BD72-15F9-41B9-A045-5C73F78ADC32}" type="presParOf" srcId="{41219E3C-E32C-4BA1-A1A0-27526E8186F9}" destId="{FEFF544A-5962-45A5-A43D-5C7B6970D085}" srcOrd="0" destOrd="0" presId="urn:microsoft.com/office/officeart/2008/layout/LinedList"/>
    <dgm:cxn modelId="{2334B6D5-033E-47C4-AE66-EACE24EF82CB}" type="presParOf" srcId="{41219E3C-E32C-4BA1-A1A0-27526E8186F9}" destId="{B372DF9D-5D90-4F30-8C9C-CE3D1AC5E2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D2CEB-5E3A-4CAF-9008-943CC89AAD65}">
      <dsp:nvSpPr>
        <dsp:cNvPr id="0" name=""/>
        <dsp:cNvSpPr/>
      </dsp:nvSpPr>
      <dsp:spPr>
        <a:xfrm>
          <a:off x="0" y="0"/>
          <a:ext cx="4435656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EC686-67E9-47C2-BD9C-9E22040BDC46}">
      <dsp:nvSpPr>
        <dsp:cNvPr id="0" name=""/>
        <dsp:cNvSpPr/>
      </dsp:nvSpPr>
      <dsp:spPr>
        <a:xfrm>
          <a:off x="0" y="0"/>
          <a:ext cx="4435656" cy="262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/>
            <a:t>Where does the </a:t>
          </a:r>
          <a:r>
            <a:rPr lang="en-US" sz="5600" b="1" kern="1200" dirty="0"/>
            <a:t>American Story </a:t>
          </a:r>
          <a:r>
            <a:rPr lang="en-US" sz="5600" kern="1200" dirty="0"/>
            <a:t>begin?</a:t>
          </a:r>
        </a:p>
      </dsp:txBody>
      <dsp:txXfrm>
        <a:off x="0" y="0"/>
        <a:ext cx="4435656" cy="2624328"/>
      </dsp:txXfrm>
    </dsp:sp>
    <dsp:sp modelId="{8EE8BAA1-D268-42C6-AA97-DAE016E9A3A0}">
      <dsp:nvSpPr>
        <dsp:cNvPr id="0" name=""/>
        <dsp:cNvSpPr/>
      </dsp:nvSpPr>
      <dsp:spPr>
        <a:xfrm>
          <a:off x="0" y="2624328"/>
          <a:ext cx="4435656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F544A-5962-45A5-A43D-5C7B6970D085}">
      <dsp:nvSpPr>
        <dsp:cNvPr id="0" name=""/>
        <dsp:cNvSpPr/>
      </dsp:nvSpPr>
      <dsp:spPr>
        <a:xfrm>
          <a:off x="0" y="2624328"/>
          <a:ext cx="4435656" cy="2624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/>
            <a:t>And whose story is it to tell?</a:t>
          </a:r>
        </a:p>
      </dsp:txBody>
      <dsp:txXfrm>
        <a:off x="0" y="2624328"/>
        <a:ext cx="4435656" cy="262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5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9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4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7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4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4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98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6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8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3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9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8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1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  <p:sldLayoutId id="21474839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2">
            <a:extLst>
              <a:ext uri="{FF2B5EF4-FFF2-40B4-BE49-F238E27FC236}">
                <a16:creationId xmlns:a16="http://schemas.microsoft.com/office/drawing/2014/main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74">
            <a:extLst>
              <a:ext uri="{FF2B5EF4-FFF2-40B4-BE49-F238E27FC236}">
                <a16:creationId xmlns:a16="http://schemas.microsoft.com/office/drawing/2014/main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139" y="872061"/>
            <a:ext cx="2305455" cy="343668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262626"/>
                </a:solidFill>
              </a:rPr>
              <a:t>Native American Creation Myths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38" y="4439732"/>
            <a:ext cx="2334638" cy="14526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September 2019</a:t>
            </a:r>
          </a:p>
        </p:txBody>
      </p:sp>
      <p:sp useBgFill="1">
        <p:nvSpPr>
          <p:cNvPr id="1034" name="Rectangle 76">
            <a:extLst>
              <a:ext uri="{FF2B5EF4-FFF2-40B4-BE49-F238E27FC236}">
                <a16:creationId xmlns:a16="http://schemas.microsoft.com/office/drawing/2014/main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932" y="1785590"/>
            <a:ext cx="4573531" cy="3235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106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4B6C-9D04-4D01-9CA4-168C85F8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have 2 minutes…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6AD7-A888-4494-A4F4-C7B9CE19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someone at your table a story – any (school appropriate) story.</a:t>
            </a:r>
          </a:p>
          <a:p>
            <a:pPr lvl="1"/>
            <a:r>
              <a:rPr lang="en-US" dirty="0"/>
              <a:t>It can be a family story told to you every time you’re around that one relative who thinks you haven’t heart it yet.</a:t>
            </a:r>
          </a:p>
          <a:p>
            <a:pPr lvl="1"/>
            <a:r>
              <a:rPr lang="en-US" dirty="0"/>
              <a:t>It can be about your morning.</a:t>
            </a:r>
          </a:p>
          <a:p>
            <a:pPr lvl="1"/>
            <a:r>
              <a:rPr lang="en-US" dirty="0"/>
              <a:t>It can be one that you make up on the fly.</a:t>
            </a:r>
          </a:p>
        </p:txBody>
      </p:sp>
    </p:spTree>
    <p:extLst>
      <p:ext uri="{BB962C8B-B14F-4D97-AF65-F5344CB8AC3E}">
        <p14:creationId xmlns:p14="http://schemas.microsoft.com/office/powerpoint/2010/main" val="229081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Define…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612256"/>
            <a:ext cx="7200897" cy="403852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b="1" dirty="0">
                <a:latin typeface="+mj-lt"/>
              </a:rPr>
              <a:t>Literature</a:t>
            </a:r>
          </a:p>
          <a:p>
            <a:r>
              <a:rPr lang="en-US" sz="2800" dirty="0">
                <a:latin typeface="+mj-lt"/>
              </a:rPr>
              <a:t>Does something need to be written down in order to be literature? </a:t>
            </a:r>
          </a:p>
          <a:p>
            <a:r>
              <a:rPr lang="en-US" sz="2800" dirty="0">
                <a:latin typeface="+mj-lt"/>
              </a:rPr>
              <a:t>Does the kind of oral storytelling that you just engaged in count as literature? </a:t>
            </a:r>
            <a:r>
              <a:rPr lang="en-US" sz="2800" b="1" u="sng" dirty="0">
                <a:latin typeface="+mj-lt"/>
              </a:rPr>
              <a:t>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1924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9" y="1055077"/>
            <a:ext cx="2664004" cy="47945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The American Story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77164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598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Creation Myths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4686" y="121189"/>
            <a:ext cx="5656651" cy="6568339"/>
          </a:xfrm>
        </p:spPr>
        <p:txBody>
          <a:bodyPr anchor="ctr">
            <a:normAutofit fontScale="925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Symbolic narrative for how the world began and how people came to inhabit it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To demonstrate and convey some of the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 and ideals </a:t>
            </a:r>
            <a:r>
              <a:rPr lang="en-US" sz="2800" dirty="0">
                <a:solidFill>
                  <a:schemeClr val="bg1"/>
                </a:solidFill>
              </a:rPr>
              <a:t>of that community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bg1"/>
              </a:solidFill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Elements of a Creation Myth: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Blending of fantasy and reality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Not supposed to be literal, but convey the philosophy of the community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Symbolism through animals, nature</a:t>
            </a:r>
          </a:p>
        </p:txBody>
      </p:sp>
    </p:spTree>
    <p:extLst>
      <p:ext uri="{BB962C8B-B14F-4D97-AF65-F5344CB8AC3E}">
        <p14:creationId xmlns:p14="http://schemas.microsoft.com/office/powerpoint/2010/main" val="118024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sz="6000" dirty="0"/>
              <a:t>Reading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 lnSpcReduction="10000"/>
          </a:bodyPr>
          <a:lstStyle/>
          <a:p>
            <a:r>
              <a:rPr lang="en-US" sz="3600">
                <a:latin typeface="+mj-lt"/>
              </a:rPr>
              <a:t>As a table group, you will be reading “</a:t>
            </a:r>
            <a:r>
              <a:rPr lang="en-US" sz="3600" b="1">
                <a:latin typeface="+mj-lt"/>
              </a:rPr>
              <a:t>The World on the Turtle’s Back</a:t>
            </a:r>
            <a:r>
              <a:rPr lang="en-US" sz="3600">
                <a:latin typeface="+mj-lt"/>
              </a:rPr>
              <a:t>”</a:t>
            </a:r>
            <a:endParaRPr lang="en-US" sz="3600"/>
          </a:p>
          <a:p>
            <a:r>
              <a:rPr lang="en-US" sz="3600">
                <a:latin typeface="+mj-lt"/>
              </a:rPr>
              <a:t>Each person at the table will take turns reading. If you are not reading, you are either </a:t>
            </a:r>
            <a:r>
              <a:rPr lang="en-US" sz="3600" b="1">
                <a:latin typeface="+mj-lt"/>
              </a:rPr>
              <a:t>Listening </a:t>
            </a:r>
            <a:r>
              <a:rPr lang="en-US" sz="3600">
                <a:latin typeface="+mj-lt"/>
              </a:rPr>
              <a:t>or </a:t>
            </a:r>
            <a:r>
              <a:rPr lang="en-US" sz="3600" b="1">
                <a:latin typeface="+mj-lt"/>
              </a:rPr>
              <a:t>Illustrating</a:t>
            </a:r>
          </a:p>
        </p:txBody>
      </p:sp>
    </p:spTree>
    <p:extLst>
      <p:ext uri="{BB962C8B-B14F-4D97-AF65-F5344CB8AC3E}">
        <p14:creationId xmlns:p14="http://schemas.microsoft.com/office/powerpoint/2010/main" val="174239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99C0EB-BCAB-4DF8-BF81-7C92F44737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EE11D74-0DA4-45A8-969E-6009799F4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CA70377-15EE-479F-B2E6-B37FA2CBE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Discuss</a:t>
            </a:r>
          </a:p>
        </p:txBody>
      </p: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DB809577-21E8-4D1D-B691-F31559E4F7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47" y="2450382"/>
            <a:ext cx="8062989" cy="3706392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Initial reactions?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 was the main message of the reading? 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Based on what you read, what does this society value? What are their beliefs?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Which of the tasks (reading or listening) 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>did you enjoy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the most? Why?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What is the value of oral tradition? Written tradition? Is one of these more powerful, and why?</a:t>
            </a:r>
          </a:p>
        </p:txBody>
      </p:sp>
    </p:spTree>
    <p:extLst>
      <p:ext uri="{BB962C8B-B14F-4D97-AF65-F5344CB8AC3E}">
        <p14:creationId xmlns:p14="http://schemas.microsoft.com/office/powerpoint/2010/main" val="1525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15" y="796374"/>
            <a:ext cx="7937369" cy="8800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Creation of Skyline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05" y="2612256"/>
            <a:ext cx="8402014" cy="41644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Just how did Skyline High School come into being?</a:t>
            </a:r>
          </a:p>
          <a:p>
            <a:pPr marL="114300" indent="0" algn="ctr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group, you must come up with your own creation myth for Skyline!</a:t>
            </a:r>
          </a:p>
          <a:p>
            <a:pPr>
              <a:lnSpc>
                <a:spcPct val="90000"/>
              </a:lnSpc>
            </a:pPr>
            <a:r>
              <a:rPr lang="en-US" b="1" i="1" dirty="0"/>
              <a:t>Your creation myth must </a:t>
            </a: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dirty="0"/>
              <a:t>Blend elements of fantasy and reality</a:t>
            </a: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dirty="0"/>
              <a:t>Demonstrate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US" sz="2400" dirty="0"/>
              <a:t> that you think the Skyline community holds</a:t>
            </a: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dirty="0"/>
              <a:t>Contain some sort of conflict &amp; resolution that follows the traditional story arc (beginning, middle, end)</a:t>
            </a:r>
          </a:p>
          <a:p>
            <a:pPr marL="914400" lvl="1" indent="-457200">
              <a:lnSpc>
                <a:spcPct val="90000"/>
              </a:lnSpc>
              <a:buAutoNum type="arabicPeriod"/>
            </a:pPr>
            <a:r>
              <a:rPr lang="en-US" sz="2400" dirty="0"/>
              <a:t>Be accompanied by 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interpretation </a:t>
            </a:r>
            <a:r>
              <a:rPr lang="en-US" sz="2400" dirty="0"/>
              <a:t>(symbol) for your myth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519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181</TotalTime>
  <Words>251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Native American Creation Myths</vt:lpstr>
      <vt:lpstr>You have 2 minutes…</vt:lpstr>
      <vt:lpstr>Define…</vt:lpstr>
      <vt:lpstr>The American Story</vt:lpstr>
      <vt:lpstr>Creation Myths</vt:lpstr>
      <vt:lpstr>Reading</vt:lpstr>
      <vt:lpstr>Discuss</vt:lpstr>
      <vt:lpstr>The Creation of Skyline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Fowler</dc:creator>
  <cp:lastModifiedBy>Magee, Kara</cp:lastModifiedBy>
  <cp:revision>90</cp:revision>
  <dcterms:created xsi:type="dcterms:W3CDTF">2015-09-03T04:34:42Z</dcterms:created>
  <dcterms:modified xsi:type="dcterms:W3CDTF">2019-09-20T23:19:57Z</dcterms:modified>
</cp:coreProperties>
</file>